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301" r:id="rId4"/>
    <p:sldId id="284" r:id="rId5"/>
    <p:sldId id="302" r:id="rId6"/>
    <p:sldId id="303" r:id="rId7"/>
    <p:sldId id="304" r:id="rId8"/>
    <p:sldId id="285" r:id="rId9"/>
    <p:sldId id="293" r:id="rId10"/>
    <p:sldId id="294" r:id="rId11"/>
    <p:sldId id="308" r:id="rId12"/>
    <p:sldId id="309" r:id="rId13"/>
    <p:sldId id="310" r:id="rId14"/>
    <p:sldId id="295" r:id="rId15"/>
    <p:sldId id="296" r:id="rId16"/>
    <p:sldId id="297" r:id="rId17"/>
    <p:sldId id="307" r:id="rId18"/>
    <p:sldId id="305" r:id="rId19"/>
    <p:sldId id="306" r:id="rId20"/>
    <p:sldId id="298" r:id="rId21"/>
    <p:sldId id="299" r:id="rId22"/>
    <p:sldId id="300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FF7"/>
    <a:srgbClr val="AEE2F0"/>
    <a:srgbClr val="98DAEC"/>
    <a:srgbClr val="42BBDD"/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6357" autoAdjust="0"/>
  </p:normalViewPr>
  <p:slideViewPr>
    <p:cSldViewPr snapToGrid="0">
      <p:cViewPr varScale="1">
        <p:scale>
          <a:sx n="105" d="100"/>
          <a:sy n="105" d="100"/>
        </p:scale>
        <p:origin x="126" y="306"/>
      </p:cViewPr>
      <p:guideLst/>
    </p:cSldViewPr>
  </p:slideViewPr>
  <p:outlineViewPr>
    <p:cViewPr>
      <p:scale>
        <a:sx n="33" d="100"/>
        <a:sy n="33" d="100"/>
      </p:scale>
      <p:origin x="0" y="-714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25/03/2020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3275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5077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3418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3240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2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6205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881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698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9569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150" dirty="0"/>
              <a:t>F</a:t>
            </a:r>
            <a:r>
              <a:rPr lang="en-GB" dirty="0"/>
              <a:t>i</a:t>
            </a:r>
            <a:r>
              <a:rPr lang="en-150" dirty="0"/>
              <a:t>r</a:t>
            </a:r>
            <a:r>
              <a:rPr lang="en-GB" dirty="0"/>
              <a:t>s</a:t>
            </a:r>
            <a:r>
              <a:rPr lang="en-150" dirty="0"/>
              <a:t>t of all, let’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e</a:t>
            </a:r>
            <a:r>
              <a:rPr lang="en-150" dirty="0"/>
              <a:t>x</a:t>
            </a:r>
            <a:r>
              <a:rPr lang="en-GB" dirty="0"/>
              <a:t>p</a:t>
            </a:r>
            <a:r>
              <a:rPr lang="en-150" dirty="0"/>
              <a:t>l</a:t>
            </a:r>
            <a:r>
              <a:rPr lang="en-GB" dirty="0"/>
              <a:t>a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 </a:t>
            </a:r>
            <a:r>
              <a:rPr lang="en-GB" dirty="0"/>
              <a:t>w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gang scheduling is.</a:t>
            </a:r>
          </a:p>
          <a:p>
            <a:endParaRPr lang="en-150" dirty="0"/>
          </a:p>
          <a:p>
            <a:r>
              <a:rPr lang="en-150" dirty="0"/>
              <a:t>&lt;click&gt;</a:t>
            </a:r>
          </a:p>
          <a:p>
            <a:r>
              <a:rPr lang="en-150" dirty="0"/>
              <a:t>Le</a:t>
            </a:r>
            <a:r>
              <a:rPr lang="en-GB" dirty="0"/>
              <a:t>t</a:t>
            </a:r>
            <a:r>
              <a:rPr lang="en-150" dirty="0"/>
              <a:t>’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a</a:t>
            </a:r>
            <a:r>
              <a:rPr lang="en-GB" dirty="0"/>
              <a:t>y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h</a:t>
            </a:r>
            <a:r>
              <a:rPr lang="en-150" dirty="0"/>
              <a:t>a</a:t>
            </a:r>
            <a:r>
              <a:rPr lang="en-GB" dirty="0"/>
              <a:t>v</a:t>
            </a:r>
            <a:r>
              <a:rPr lang="en-150" dirty="0"/>
              <a:t>e 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t</a:t>
            </a:r>
            <a:r>
              <a:rPr lang="en-GB" dirty="0"/>
              <a:t>i</a:t>
            </a:r>
            <a:r>
              <a:rPr lang="en-150" dirty="0"/>
              <a:t>p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r</a:t>
            </a:r>
            <a:r>
              <a:rPr lang="en-150" dirty="0"/>
              <a:t>e</a:t>
            </a:r>
            <a:r>
              <a:rPr lang="en-GB" dirty="0"/>
              <a:t>a</a:t>
            </a:r>
            <a:r>
              <a:rPr lang="en-150" dirty="0"/>
              <a:t>d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a</a:t>
            </a:r>
            <a:r>
              <a:rPr lang="en-GB" dirty="0"/>
              <a:t>n</a:t>
            </a:r>
            <a:r>
              <a:rPr lang="en-150" dirty="0"/>
              <a:t>t </a:t>
            </a:r>
            <a:r>
              <a:rPr lang="en-GB" dirty="0"/>
              <a:t>t</a:t>
            </a:r>
            <a:r>
              <a:rPr lang="en-150" dirty="0"/>
              <a:t>o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e. </a:t>
            </a:r>
            <a:r>
              <a:rPr lang="en-GB" dirty="0"/>
              <a:t>I</a:t>
            </a:r>
            <a:r>
              <a:rPr lang="en-150" dirty="0"/>
              <a:t>f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ant to convert them to a gang task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o</a:t>
            </a:r>
            <a:r>
              <a:rPr lang="en-GB" dirty="0"/>
              <a:t>u</a:t>
            </a:r>
            <a:r>
              <a:rPr lang="en-150" dirty="0"/>
              <a:t>l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p</a:t>
            </a:r>
            <a:r>
              <a:rPr lang="en-150" dirty="0"/>
              <a:t>u</a:t>
            </a:r>
            <a:r>
              <a:rPr lang="en-GB" dirty="0"/>
              <a:t>t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m </a:t>
            </a:r>
            <a:r>
              <a:rPr lang="en-GB" dirty="0"/>
              <a:t>t</a:t>
            </a:r>
            <a:r>
              <a:rPr lang="en-150" dirty="0"/>
              <a:t>o</a:t>
            </a:r>
            <a:r>
              <a:rPr lang="en-GB" dirty="0"/>
              <a:t>g</a:t>
            </a:r>
            <a:r>
              <a:rPr lang="en-150" dirty="0"/>
              <a:t>e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r </a:t>
            </a:r>
            <a:r>
              <a:rPr lang="en-GB" dirty="0"/>
              <a:t>a</a:t>
            </a:r>
            <a:r>
              <a:rPr lang="en-150" dirty="0"/>
              <a:t>s </a:t>
            </a:r>
            <a:r>
              <a:rPr lang="en-GB" dirty="0"/>
              <a:t>a</a:t>
            </a:r>
            <a:r>
              <a:rPr lang="en-150" dirty="0"/>
              <a:t> “</a:t>
            </a:r>
            <a:r>
              <a:rPr lang="en-GB" dirty="0"/>
              <a:t>g</a:t>
            </a:r>
            <a:r>
              <a:rPr lang="en-150" dirty="0"/>
              <a:t>a</a:t>
            </a:r>
            <a:r>
              <a:rPr lang="en-GB" dirty="0"/>
              <a:t>n</a:t>
            </a:r>
            <a:r>
              <a:rPr lang="en-150" dirty="0"/>
              <a:t>g” &lt;</a:t>
            </a:r>
            <a:r>
              <a:rPr lang="en-GB" dirty="0"/>
              <a:t>c</a:t>
            </a:r>
            <a:r>
              <a:rPr lang="en-150" dirty="0"/>
              <a:t>l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k</a:t>
            </a:r>
            <a:r>
              <a:rPr lang="en-150" dirty="0"/>
              <a:t>&gt; 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n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o</a:t>
            </a:r>
            <a:r>
              <a:rPr lang="en-GB" dirty="0"/>
              <a:t>u</a:t>
            </a:r>
            <a:r>
              <a:rPr lang="en-150" dirty="0"/>
              <a:t>l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a</a:t>
            </a:r>
            <a:r>
              <a:rPr lang="en-150" dirty="0"/>
              <a:t>s </a:t>
            </a:r>
            <a:r>
              <a:rPr lang="en-GB" dirty="0"/>
              <a:t>a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t</a:t>
            </a:r>
            <a:r>
              <a:rPr lang="en-150" dirty="0"/>
              <a:t>a</a:t>
            </a:r>
            <a:r>
              <a:rPr lang="en-GB" dirty="0"/>
              <a:t>s</a:t>
            </a:r>
            <a:r>
              <a:rPr lang="en-150" dirty="0"/>
              <a:t>k&lt;</a:t>
            </a:r>
            <a:r>
              <a:rPr lang="en-GB" dirty="0"/>
              <a:t>c</a:t>
            </a:r>
            <a:r>
              <a:rPr lang="en-150" dirty="0"/>
              <a:t>l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k</a:t>
            </a:r>
            <a:r>
              <a:rPr lang="en-150" dirty="0"/>
              <a:t>&gt; so the execution would not start until there are enough free 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150" dirty="0"/>
              <a:t>F</a:t>
            </a:r>
            <a:r>
              <a:rPr lang="en-GB" dirty="0"/>
              <a:t>i</a:t>
            </a:r>
            <a:r>
              <a:rPr lang="en-150" dirty="0"/>
              <a:t>r</a:t>
            </a:r>
            <a:r>
              <a:rPr lang="en-GB" dirty="0"/>
              <a:t>s</a:t>
            </a:r>
            <a:r>
              <a:rPr lang="en-150" dirty="0"/>
              <a:t>t of all, let’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e</a:t>
            </a:r>
            <a:r>
              <a:rPr lang="en-150" dirty="0"/>
              <a:t>x</a:t>
            </a:r>
            <a:r>
              <a:rPr lang="en-GB" dirty="0"/>
              <a:t>p</a:t>
            </a:r>
            <a:r>
              <a:rPr lang="en-150" dirty="0"/>
              <a:t>l</a:t>
            </a:r>
            <a:r>
              <a:rPr lang="en-GB" dirty="0"/>
              <a:t>a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 </a:t>
            </a:r>
            <a:r>
              <a:rPr lang="en-GB" dirty="0"/>
              <a:t>w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gang scheduling is.</a:t>
            </a:r>
          </a:p>
          <a:p>
            <a:endParaRPr lang="en-150" dirty="0"/>
          </a:p>
          <a:p>
            <a:r>
              <a:rPr lang="en-150" dirty="0"/>
              <a:t>&lt;click&gt;</a:t>
            </a:r>
          </a:p>
          <a:p>
            <a:r>
              <a:rPr lang="en-150" dirty="0"/>
              <a:t>Le</a:t>
            </a:r>
            <a:r>
              <a:rPr lang="en-GB" dirty="0"/>
              <a:t>t</a:t>
            </a:r>
            <a:r>
              <a:rPr lang="en-150" dirty="0"/>
              <a:t>’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a</a:t>
            </a:r>
            <a:r>
              <a:rPr lang="en-GB" dirty="0"/>
              <a:t>y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h</a:t>
            </a:r>
            <a:r>
              <a:rPr lang="en-150" dirty="0"/>
              <a:t>a</a:t>
            </a:r>
            <a:r>
              <a:rPr lang="en-GB" dirty="0"/>
              <a:t>v</a:t>
            </a:r>
            <a:r>
              <a:rPr lang="en-150" dirty="0"/>
              <a:t>e 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t</a:t>
            </a:r>
            <a:r>
              <a:rPr lang="en-GB" dirty="0"/>
              <a:t>i</a:t>
            </a:r>
            <a:r>
              <a:rPr lang="en-150" dirty="0"/>
              <a:t>p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r</a:t>
            </a:r>
            <a:r>
              <a:rPr lang="en-150" dirty="0"/>
              <a:t>e</a:t>
            </a:r>
            <a:r>
              <a:rPr lang="en-GB" dirty="0"/>
              <a:t>a</a:t>
            </a:r>
            <a:r>
              <a:rPr lang="en-150" dirty="0"/>
              <a:t>d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a</a:t>
            </a:r>
            <a:r>
              <a:rPr lang="en-GB" dirty="0"/>
              <a:t>n</a:t>
            </a:r>
            <a:r>
              <a:rPr lang="en-150" dirty="0"/>
              <a:t>t </a:t>
            </a:r>
            <a:r>
              <a:rPr lang="en-GB" dirty="0"/>
              <a:t>t</a:t>
            </a:r>
            <a:r>
              <a:rPr lang="en-150" dirty="0"/>
              <a:t>o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e. </a:t>
            </a:r>
            <a:r>
              <a:rPr lang="en-GB" dirty="0"/>
              <a:t>I</a:t>
            </a:r>
            <a:r>
              <a:rPr lang="en-150" dirty="0"/>
              <a:t>f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ant to convert them to a gang task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o</a:t>
            </a:r>
            <a:r>
              <a:rPr lang="en-GB" dirty="0"/>
              <a:t>u</a:t>
            </a:r>
            <a:r>
              <a:rPr lang="en-150" dirty="0"/>
              <a:t>l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p</a:t>
            </a:r>
            <a:r>
              <a:rPr lang="en-150" dirty="0"/>
              <a:t>u</a:t>
            </a:r>
            <a:r>
              <a:rPr lang="en-GB" dirty="0"/>
              <a:t>t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m </a:t>
            </a:r>
            <a:r>
              <a:rPr lang="en-GB" dirty="0"/>
              <a:t>t</a:t>
            </a:r>
            <a:r>
              <a:rPr lang="en-150" dirty="0"/>
              <a:t>o</a:t>
            </a:r>
            <a:r>
              <a:rPr lang="en-GB" dirty="0"/>
              <a:t>g</a:t>
            </a:r>
            <a:r>
              <a:rPr lang="en-150" dirty="0"/>
              <a:t>e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r </a:t>
            </a:r>
            <a:r>
              <a:rPr lang="en-GB" dirty="0"/>
              <a:t>a</a:t>
            </a:r>
            <a:r>
              <a:rPr lang="en-150" dirty="0"/>
              <a:t>s </a:t>
            </a:r>
            <a:r>
              <a:rPr lang="en-GB" dirty="0"/>
              <a:t>a</a:t>
            </a:r>
            <a:r>
              <a:rPr lang="en-150" dirty="0"/>
              <a:t> “</a:t>
            </a:r>
            <a:r>
              <a:rPr lang="en-GB" dirty="0"/>
              <a:t>g</a:t>
            </a:r>
            <a:r>
              <a:rPr lang="en-150" dirty="0"/>
              <a:t>a</a:t>
            </a:r>
            <a:r>
              <a:rPr lang="en-GB" dirty="0"/>
              <a:t>n</a:t>
            </a:r>
            <a:r>
              <a:rPr lang="en-150" dirty="0"/>
              <a:t>g” &lt;</a:t>
            </a:r>
            <a:r>
              <a:rPr lang="en-GB" dirty="0"/>
              <a:t>c</a:t>
            </a:r>
            <a:r>
              <a:rPr lang="en-150" dirty="0"/>
              <a:t>l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k</a:t>
            </a:r>
            <a:r>
              <a:rPr lang="en-150" dirty="0"/>
              <a:t>&gt; 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n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o</a:t>
            </a:r>
            <a:r>
              <a:rPr lang="en-GB" dirty="0"/>
              <a:t>u</a:t>
            </a:r>
            <a:r>
              <a:rPr lang="en-150" dirty="0"/>
              <a:t>l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a</a:t>
            </a:r>
            <a:r>
              <a:rPr lang="en-150" dirty="0"/>
              <a:t>s </a:t>
            </a:r>
            <a:r>
              <a:rPr lang="en-GB" dirty="0"/>
              <a:t>a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t</a:t>
            </a:r>
            <a:r>
              <a:rPr lang="en-150" dirty="0"/>
              <a:t>a</a:t>
            </a:r>
            <a:r>
              <a:rPr lang="en-GB" dirty="0"/>
              <a:t>s</a:t>
            </a:r>
            <a:r>
              <a:rPr lang="en-150" dirty="0"/>
              <a:t>k&lt;</a:t>
            </a:r>
            <a:r>
              <a:rPr lang="en-GB" dirty="0"/>
              <a:t>c</a:t>
            </a:r>
            <a:r>
              <a:rPr lang="en-150" dirty="0"/>
              <a:t>l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k</a:t>
            </a:r>
            <a:r>
              <a:rPr lang="en-150" dirty="0"/>
              <a:t>&gt; so the execution would not start until there are enough free 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6820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7499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687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9230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30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2244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3457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25/03/2020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25/03/2020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25/03/2020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25/03/2020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25/03/2020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25/03/2020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25/03/2020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25/03/2020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25/03/2020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25/03/2020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25/03/2020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4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4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25/03/2020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 dirty="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 dirty="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 dirty="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 dirty="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 dirty="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 dirty="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 dirty="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 dirty="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 dirty="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noProof="0" dirty="0"/>
              <a:t>Scheduling and Analysis of Limited-Preemptive 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Tasks</a:t>
            </a:r>
            <a:br>
              <a:rPr lang="en-150" noProof="0" dirty="0"/>
            </a:br>
            <a:r>
              <a:rPr lang="en-GB" sz="3100" b="1" noProof="0" dirty="0"/>
              <a:t>W</a:t>
            </a:r>
            <a:r>
              <a:rPr lang="en-150" sz="3100" b="1" noProof="0" dirty="0"/>
              <a:t>e</a:t>
            </a:r>
            <a:r>
              <a:rPr lang="en-GB" sz="3100" b="1" noProof="0" dirty="0"/>
              <a:t>e</a:t>
            </a:r>
            <a:r>
              <a:rPr lang="en-150" sz="3100" b="1" noProof="0" dirty="0"/>
              <a:t>k</a:t>
            </a:r>
            <a:r>
              <a:rPr lang="en-GB" sz="3100" b="1" noProof="0" dirty="0"/>
              <a:t>l</a:t>
            </a:r>
            <a:r>
              <a:rPr lang="en-150" sz="3100" b="1" noProof="0" dirty="0"/>
              <a:t>y </a:t>
            </a:r>
            <a:r>
              <a:rPr lang="en-GB" sz="3100" b="1" noProof="0" dirty="0"/>
              <a:t>M</a:t>
            </a:r>
            <a:r>
              <a:rPr lang="en-150" sz="3100" b="1" noProof="0" dirty="0"/>
              <a:t>e</a:t>
            </a:r>
            <a:r>
              <a:rPr lang="en-GB" sz="3100" b="1" noProof="0" dirty="0"/>
              <a:t>e</a:t>
            </a:r>
            <a:r>
              <a:rPr lang="en-150" sz="3100" b="1" noProof="0" dirty="0"/>
              <a:t>t</a:t>
            </a:r>
            <a:r>
              <a:rPr lang="en-GB" sz="3100" b="1" noProof="0" dirty="0"/>
              <a:t>i</a:t>
            </a:r>
            <a:r>
              <a:rPr lang="en-150" sz="3100" b="1" noProof="0" dirty="0"/>
              <a:t>n</a:t>
            </a:r>
            <a:r>
              <a:rPr lang="en-GB" sz="3100" b="1" noProof="0" dirty="0"/>
              <a:t>g</a:t>
            </a:r>
            <a:endParaRPr lang="en-GB" b="1" noProof="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4814931" y="3602033"/>
            <a:ext cx="2562138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150" u="sng" dirty="0"/>
              <a:t>Joan Marcè i Igual</a:t>
            </a:r>
            <a:endParaRPr lang="en-GB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6" y="549479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25</a:t>
            </a:r>
            <a:r>
              <a:rPr lang="en-GB" baseline="30000" dirty="0"/>
              <a:t>t</a:t>
            </a:r>
            <a:r>
              <a:rPr lang="en-150" baseline="30000" dirty="0"/>
              <a:t>h</a:t>
            </a:r>
            <a:r>
              <a:rPr lang="en-150" dirty="0"/>
              <a:t> of </a:t>
            </a:r>
            <a:r>
              <a:rPr lang="en-GB" dirty="0"/>
              <a:t>M</a:t>
            </a:r>
            <a:r>
              <a:rPr lang="en-150" dirty="0"/>
              <a:t>a</a:t>
            </a:r>
            <a:r>
              <a:rPr lang="en-GB" dirty="0"/>
              <a:t>r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, 2020</a:t>
            </a:r>
            <a:endParaRPr lang="en-GB" dirty="0"/>
          </a:p>
        </p:txBody>
      </p:sp>
      <p:pic>
        <p:nvPicPr>
          <p:cNvPr id="14" name="Picture 13" descr="A picture containing clock&#10;&#10;Description automatically generated">
            <a:extLst>
              <a:ext uri="{FF2B5EF4-FFF2-40B4-BE49-F238E27FC236}">
                <a16:creationId xmlns:a16="http://schemas.microsoft.com/office/drawing/2014/main" id="{2A72CECE-8321-4D9D-96C7-A76020ECB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74" y="3981810"/>
            <a:ext cx="1208852" cy="4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8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8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0" cy="5400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single core </a:t>
            </a:r>
            <a:r>
              <a:rPr lang="en-GB" dirty="0"/>
              <a:t>m</a:t>
            </a:r>
            <a:r>
              <a:rPr lang="en-150" dirty="0"/>
              <a:t>i</a:t>
            </a:r>
            <a:r>
              <a:rPr lang="en-GB" dirty="0"/>
              <a:t>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0426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11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9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9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1" cy="5400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single core </a:t>
            </a:r>
            <a:r>
              <a:rPr lang="en-GB" dirty="0"/>
              <a:t>m</a:t>
            </a:r>
            <a:r>
              <a:rPr lang="en-150" dirty="0" err="1"/>
              <a:t>ax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3788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8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8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0" cy="5400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single core </a:t>
            </a:r>
            <a:r>
              <a:rPr lang="en-GB" dirty="0"/>
              <a:t>m</a:t>
            </a:r>
            <a:r>
              <a:rPr lang="en-150" dirty="0"/>
              <a:t>a</a:t>
            </a:r>
            <a:r>
              <a:rPr lang="en-GB" dirty="0"/>
              <a:t>x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4053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8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8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0" cy="5400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single core </a:t>
            </a:r>
            <a:r>
              <a:rPr lang="en-GB" dirty="0"/>
              <a:t>m</a:t>
            </a:r>
            <a:r>
              <a:rPr lang="en-150" dirty="0"/>
              <a:t>a</a:t>
            </a:r>
            <a:r>
              <a:rPr lang="en-GB" dirty="0"/>
              <a:t>x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5980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14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8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8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0" cy="5400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</a:t>
            </a:r>
            <a:r>
              <a:rPr lang="en-GB" dirty="0"/>
              <a:t>m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i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m</a:t>
            </a:r>
            <a:r>
              <a:rPr lang="en-150" dirty="0"/>
              <a:t> </a:t>
            </a:r>
            <a:r>
              <a:rPr lang="en-GB" dirty="0"/>
              <a:t>m</a:t>
            </a:r>
            <a:r>
              <a:rPr lang="en-150" dirty="0"/>
              <a:t>i</a:t>
            </a:r>
            <a:r>
              <a:rPr lang="en-GB" dirty="0"/>
              <a:t>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1895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8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8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0" cy="5400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minimum </a:t>
            </a:r>
            <a:r>
              <a:rPr lang="en-GB" dirty="0"/>
              <a:t>m</a:t>
            </a:r>
            <a:r>
              <a:rPr lang="en-150" dirty="0"/>
              <a:t>i</a:t>
            </a:r>
            <a:r>
              <a:rPr lang="en-GB" dirty="0"/>
              <a:t>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8690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8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8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0" cy="5400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minimum </a:t>
            </a:r>
            <a:r>
              <a:rPr lang="en-GB" dirty="0"/>
              <a:t>m</a:t>
            </a:r>
            <a:r>
              <a:rPr lang="en-150" dirty="0"/>
              <a:t>i</a:t>
            </a:r>
            <a:r>
              <a:rPr lang="en-GB" dirty="0"/>
              <a:t>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9664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8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8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0" cy="5400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</a:t>
            </a:r>
            <a:r>
              <a:rPr lang="en-GB" dirty="0"/>
              <a:t>m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i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m</a:t>
            </a:r>
            <a:r>
              <a:rPr lang="en-150" dirty="0"/>
              <a:t> </a:t>
            </a:r>
            <a:r>
              <a:rPr lang="en-GB" dirty="0"/>
              <a:t>m</a:t>
            </a:r>
            <a:r>
              <a:rPr lang="en-150" dirty="0" err="1"/>
              <a:t>ax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3926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8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8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0" cy="5400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minimum </a:t>
            </a:r>
            <a:r>
              <a:rPr lang="en-GB" dirty="0"/>
              <a:t>m</a:t>
            </a:r>
            <a:r>
              <a:rPr lang="en-150" dirty="0"/>
              <a:t>a</a:t>
            </a:r>
            <a:r>
              <a:rPr lang="en-GB" dirty="0"/>
              <a:t>x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7197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8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8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0" cy="5400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minimum </a:t>
            </a:r>
            <a:r>
              <a:rPr lang="en-GB" dirty="0"/>
              <a:t>m</a:t>
            </a:r>
            <a:r>
              <a:rPr lang="en-150" dirty="0"/>
              <a:t>a</a:t>
            </a:r>
            <a:r>
              <a:rPr lang="en-GB" dirty="0"/>
              <a:t>x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6423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55345-3F65-4BEB-A293-F5B8FA3429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150" noProof="0" dirty="0"/>
                  <a:t>Define new tests</a:t>
                </a:r>
              </a:p>
              <a:p>
                <a:pPr lvl="1"/>
                <a:r>
                  <a:rPr lang="en-150" noProof="0" dirty="0"/>
                  <a:t>Single core min checks </a:t>
                </a:r>
                <a14:m>
                  <m:oMath xmlns:m="http://schemas.openxmlformats.org/officeDocument/2006/math"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&gt;1:</m:t>
                    </m:r>
                    <m:sSubSup>
                      <m:sSubSup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func>
                          <m:func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150" b="0" i="0" noProof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sup>
                    </m:sSubSup>
                    <m:d>
                      <m:d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noProof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</m:e>
                    </m:d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≤2⋅</m:t>
                    </m:r>
                    <m:d>
                      <m:d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noProof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  <m:d>
                          <m:d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func>
                                  <m:funcPr>
                                    <m:ctrlP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150" b="0" i="0" noProof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fName>
                                  <m:e>
                                    <m: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150" noProof="0" dirty="0"/>
              </a:p>
              <a:p>
                <a:pPr lvl="1"/>
                <a:r>
                  <a:rPr lang="en-150" dirty="0"/>
                  <a:t>Single core max checks </a:t>
                </a:r>
                <a14:m>
                  <m:oMath xmlns:m="http://schemas.openxmlformats.org/officeDocument/2006/math">
                    <m:r>
                      <a:rPr lang="en-15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1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150" i="1">
                        <a:latin typeface="Cambria Math" panose="02040503050406030204" pitchFamily="18" charset="0"/>
                      </a:rPr>
                      <m:t>&gt;1:</m:t>
                    </m:r>
                    <m:sSubSup>
                      <m:sSubSupPr>
                        <m:ctrlPr>
                          <a:rPr lang="en-1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15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1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func>
                          <m:funcPr>
                            <m:ctrlPr>
                              <a:rPr lang="en-15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15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15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sup>
                    </m:sSubSup>
                    <m:d>
                      <m:d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15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15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en-15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</m:e>
                    </m:d>
                    <m:r>
                      <a:rPr lang="en-150" i="1">
                        <a:latin typeface="Cambria Math" panose="02040503050406030204" pitchFamily="18" charset="0"/>
                      </a:rPr>
                      <m:t>≤2⋅</m:t>
                    </m:r>
                    <m:d>
                      <m:dPr>
                        <m:ctrlPr>
                          <a:rPr lang="en-15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1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15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1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15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15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1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en-15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  <m:d>
                          <m:dPr>
                            <m:ctrlPr>
                              <a:rPr lang="en-1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1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15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15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func>
                                  <m:funcPr>
                                    <m:ctrlPr>
                                      <a:rPr lang="en-1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150" b="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r>
                                      <a:rPr lang="en-15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150" noProof="0" dirty="0"/>
              </a:p>
              <a:p>
                <a:pPr lvl="1"/>
                <a:r>
                  <a:rPr lang="en-150" noProof="0" dirty="0"/>
                  <a:t>Minimum min checks </a:t>
                </a:r>
                <a14:m>
                  <m:oMath xmlns:m="http://schemas.openxmlformats.org/officeDocument/2006/math"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&gt;1:</m:t>
                    </m:r>
                    <m:sSubSup>
                      <m:sSubSup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func>
                          <m:func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150" b="0" i="0" noProof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sup>
                    </m:sSubSup>
                    <m:d>
                      <m:d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noProof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</m:e>
                    </m:d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150" b="0" i="0" noProof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1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1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15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15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1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15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15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15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func>
                                  <m:funcPr>
                                    <m:ctrlP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15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sup>
                            </m:sSubSup>
                            <m:d>
                              <m:dPr>
                                <m:ctrlPr>
                                  <a:rPr lang="en-1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1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15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r>
                                          <a:rPr lang="en-15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func>
                                  </m:sup>
                                </m:sSubSup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150" b="0" noProof="0" dirty="0"/>
              </a:p>
              <a:p>
                <a:pPr lvl="1"/>
                <a:r>
                  <a:rPr lang="en-150" b="0" noProof="0" dirty="0"/>
                  <a:t>Minimum max checks </a:t>
                </a:r>
                <a14:m>
                  <m:oMath xmlns:m="http://schemas.openxmlformats.org/officeDocument/2006/math"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&gt;1:</m:t>
                    </m:r>
                    <m:sSubSup>
                      <m:sSubSup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func>
                          <m:func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150" b="0" i="0" noProof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sup>
                    </m:sSubSup>
                    <m:d>
                      <m:d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noProof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</m:e>
                    </m:d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150" b="0" i="0" noProof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1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1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15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15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1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15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15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15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func>
                                  <m:funcPr>
                                    <m:ctrlP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15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sup>
                            </m:sSubSup>
                            <m:d>
                              <m:dPr>
                                <m:ctrlPr>
                                  <a:rPr lang="en-1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1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15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r>
                                          <a:rPr lang="en-15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func>
                                  </m:sup>
                                </m:sSubSup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150" b="0" noProof="0" dirty="0"/>
              </a:p>
              <a:p>
                <a:pPr lvl="1"/>
                <a:r>
                  <a:rPr lang="en-150" noProof="0" dirty="0"/>
                  <a:t>Multi core, checks: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𝒥</m:t>
                        </m:r>
                      </m:e>
                      <m:sup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𝑙𝑎𝑟𝑔𝑒</m:t>
                        </m:r>
                      </m:sup>
                    </m:sSup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 ≔</m:t>
                    </m:r>
                    <m:d>
                      <m:dPr>
                        <m:begChr m:val="{"/>
                        <m:endChr m:val="|"/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func>
                          <m:func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150" b="0" i="0" noProof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sup>
                    </m:sSubSup>
                    <m:d>
                      <m:d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noProof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</m:e>
                    </m:d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&gt;2⋅</m:t>
                    </m:r>
                    <m:d>
                      <m:d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noProof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  <m:d>
                          <m:d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func>
                                  <m:funcPr>
                                    <m:ctrlP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150" b="0" i="0" noProof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150" b="0" noProof="0" dirty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𝒥</m:t>
                            </m:r>
                          </m:e>
                          <m:sup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𝑙𝑎𝑟𝑔𝑒</m:t>
                            </m:r>
                          </m:sup>
                        </m:sSup>
                      </m:sub>
                      <m:sup/>
                      <m:e>
                        <m:sSubSup>
                          <m:sSub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noProof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</m:e>
                    </m:nary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&lt;</m:t>
                    </m:r>
                    <m:sSubSup>
                      <m:sSubSup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func>
                          <m:func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150" b="0" i="0" noProof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sup>
                    </m:sSubSup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150" b="0" noProof="0" dirty="0"/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150" b="0" i="0" noProof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𝒥</m:t>
                                </m:r>
                              </m:e>
                              <m:sup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𝑙𝑎𝑟𝑔𝑒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noProof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  <m:d>
                          <m:d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func>
                                  <m:funcPr>
                                    <m:ctrlP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150" b="0" i="0" noProof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sup>
                            </m:sSubSup>
                          </m:e>
                        </m:d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&lt;2⋅</m:t>
                        </m:r>
                        <m:d>
                          <m:d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func>
                                  <m:funcPr>
                                    <m:ctrlP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150" b="0" i="0" noProof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sup>
                            </m:sSubSup>
                            <m:d>
                              <m:d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150" b="0" i="0" noProof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r>
                                          <a:rPr lang="en-150" b="0" i="1" noProof="0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func>
                                  </m:sup>
                                </m:sSubSup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150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55345-3F65-4BEB-A293-F5B8FA3429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 noProof="0" dirty="0"/>
              <a:t>W</a:t>
            </a:r>
            <a:r>
              <a:rPr lang="en-GB" noProof="0" dirty="0"/>
              <a:t>h</a:t>
            </a:r>
            <a:r>
              <a:rPr lang="en-150" noProof="0" dirty="0"/>
              <a:t>a</a:t>
            </a:r>
            <a:r>
              <a:rPr lang="en-GB" noProof="0" dirty="0"/>
              <a:t>t</a:t>
            </a:r>
            <a:r>
              <a:rPr lang="en-150" noProof="0" dirty="0"/>
              <a:t> </a:t>
            </a:r>
            <a:r>
              <a:rPr lang="en-GB" noProof="0" dirty="0"/>
              <a:t>h</a:t>
            </a:r>
            <a:r>
              <a:rPr lang="en-150" noProof="0" dirty="0"/>
              <a:t>a</a:t>
            </a:r>
            <a:r>
              <a:rPr lang="en-GB" noProof="0" dirty="0"/>
              <a:t>s</a:t>
            </a:r>
            <a:r>
              <a:rPr lang="en-150" noProof="0" dirty="0"/>
              <a:t> </a:t>
            </a:r>
            <a:r>
              <a:rPr lang="en-GB" noProof="0" dirty="0"/>
              <a:t>b</a:t>
            </a:r>
            <a:r>
              <a:rPr lang="en-150" noProof="0" dirty="0"/>
              <a:t>e</a:t>
            </a:r>
            <a:r>
              <a:rPr lang="en-GB" noProof="0" dirty="0"/>
              <a:t>e</a:t>
            </a:r>
            <a:r>
              <a:rPr lang="en-150" noProof="0" dirty="0"/>
              <a:t>n </a:t>
            </a:r>
            <a:r>
              <a:rPr lang="en-GB" noProof="0" dirty="0"/>
              <a:t>d</a:t>
            </a:r>
            <a:r>
              <a:rPr lang="en-150" noProof="0" dirty="0"/>
              <a:t>o</a:t>
            </a:r>
            <a:r>
              <a:rPr lang="en-GB" noProof="0" dirty="0"/>
              <a:t>n</a:t>
            </a:r>
            <a:r>
              <a:rPr lang="en-150" noProof="0" dirty="0"/>
              <a:t>e?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9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9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1" cy="5400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t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o</a:t>
            </a:r>
            <a:r>
              <a:rPr lang="en-150" dirty="0"/>
              <a:t>r</a:t>
            </a:r>
            <a:r>
              <a:rPr lang="en-GB" dirty="0"/>
              <a:t>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0470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7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7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20" y="643549"/>
            <a:ext cx="6750358" cy="5400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t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o</a:t>
            </a:r>
            <a:r>
              <a:rPr lang="en-150" dirty="0"/>
              <a:t>r</a:t>
            </a:r>
            <a:r>
              <a:rPr lang="en-GB" dirty="0"/>
              <a:t>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2771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50"/>
            <a:ext cx="6750358" cy="5400287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50"/>
            <a:ext cx="6750358" cy="5400287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20" y="643549"/>
            <a:ext cx="6750358" cy="5400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t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o</a:t>
            </a:r>
            <a:r>
              <a:rPr lang="en-150" dirty="0"/>
              <a:t>r</a:t>
            </a:r>
            <a:r>
              <a:rPr lang="en-GB" dirty="0"/>
              <a:t>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3744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10711-00ED-4619-804C-698D6CD5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 dirty="0"/>
              <a:t>W</a:t>
            </a:r>
            <a:r>
              <a:rPr lang="en-GB" dirty="0"/>
              <a:t>h</a:t>
            </a:r>
            <a:r>
              <a:rPr lang="en-150" dirty="0"/>
              <a:t>a</a:t>
            </a:r>
            <a:r>
              <a:rPr lang="en-GB" dirty="0"/>
              <a:t>t</a:t>
            </a:r>
            <a:r>
              <a:rPr lang="en-150" dirty="0"/>
              <a:t>’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n</a:t>
            </a:r>
            <a:r>
              <a:rPr lang="en-150" dirty="0"/>
              <a:t>e</a:t>
            </a:r>
            <a:r>
              <a:rPr lang="en-GB" dirty="0"/>
              <a:t>x</a:t>
            </a:r>
            <a:r>
              <a:rPr lang="en-150" dirty="0"/>
              <a:t>t?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716DE-164B-4BAB-AFBA-3B692E8AA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150" dirty="0"/>
              <a:t>t</a:t>
            </a:r>
            <a:r>
              <a:rPr lang="en-GB" dirty="0"/>
              <a:t>a</a:t>
            </a:r>
            <a:r>
              <a:rPr lang="en-150" dirty="0"/>
              <a:t>r</a:t>
            </a:r>
            <a:r>
              <a:rPr lang="en-GB" dirty="0"/>
              <a:t>t</a:t>
            </a:r>
            <a:r>
              <a:rPr lang="en-150" dirty="0"/>
              <a:t> start working towards schedulability analysis for </a:t>
            </a:r>
            <a:r>
              <a:rPr lang="en-150" dirty="0" err="1"/>
              <a:t>LPMGRS</a:t>
            </a:r>
            <a:endParaRPr lang="en-150" dirty="0"/>
          </a:p>
          <a:p>
            <a:r>
              <a:rPr lang="en-150" dirty="0"/>
              <a:t>Start working on generating tasks with precedence constraints</a:t>
            </a:r>
          </a:p>
          <a:p>
            <a:pPr lvl="1"/>
            <a:r>
              <a:rPr lang="en-150" dirty="0"/>
              <a:t>Once finished generate results with more task sets</a:t>
            </a:r>
          </a:p>
          <a:p>
            <a:r>
              <a:rPr lang="en-150" dirty="0"/>
              <a:t>Fin</a:t>
            </a:r>
            <a:r>
              <a:rPr lang="en-GB" dirty="0"/>
              <a:t>d</a:t>
            </a:r>
            <a:r>
              <a:rPr lang="en-150" dirty="0"/>
              <a:t> (</a:t>
            </a:r>
            <a:r>
              <a:rPr lang="en-GB" dirty="0"/>
              <a:t>p</a:t>
            </a:r>
            <a:r>
              <a:rPr lang="en-150" dirty="0"/>
              <a:t>r</a:t>
            </a:r>
            <a:r>
              <a:rPr lang="en-GB" dirty="0"/>
              <a:t>o</a:t>
            </a:r>
            <a:r>
              <a:rPr lang="en-150" dirty="0"/>
              <a:t>b</a:t>
            </a:r>
            <a:r>
              <a:rPr lang="en-GB" dirty="0"/>
              <a:t>a</a:t>
            </a:r>
            <a:r>
              <a:rPr lang="en-150" dirty="0"/>
              <a:t>b</a:t>
            </a:r>
            <a:r>
              <a:rPr lang="en-GB" dirty="0"/>
              <a:t>l</a:t>
            </a:r>
            <a:r>
              <a:rPr lang="en-150" dirty="0"/>
              <a:t>e) </a:t>
            </a:r>
            <a:r>
              <a:rPr lang="en-GB" dirty="0"/>
              <a:t>b</a:t>
            </a:r>
            <a:r>
              <a:rPr lang="en-150" dirty="0"/>
              <a:t>u</a:t>
            </a:r>
            <a:r>
              <a:rPr lang="en-GB" dirty="0"/>
              <a:t>g</a:t>
            </a:r>
            <a:r>
              <a:rPr lang="en-150" dirty="0"/>
              <a:t>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37F32-57EE-4C33-8352-83591BFE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893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150" noProof="0" dirty="0"/>
              <a:t>Fix bugs</a:t>
            </a:r>
          </a:p>
          <a:p>
            <a:pPr lvl="1"/>
            <a:r>
              <a:rPr lang="en-150" dirty="0"/>
              <a:t>When running </a:t>
            </a:r>
            <a:r>
              <a:rPr lang="en-150" dirty="0" err="1"/>
              <a:t>nptest</a:t>
            </a:r>
            <a:r>
              <a:rPr lang="en-150" dirty="0"/>
              <a:t> tool the number of cores was not set properly</a:t>
            </a:r>
          </a:p>
          <a:p>
            <a:pPr lvl="2"/>
            <a:r>
              <a:rPr lang="en-150" dirty="0"/>
              <a:t>After fixing execution takes a reasonable amount of time. Do we have a computing cluster/machine?</a:t>
            </a:r>
          </a:p>
          <a:p>
            <a:pPr lvl="1"/>
            <a:r>
              <a:rPr lang="en-150" dirty="0"/>
              <a:t>Some tasks where created with utilization 0</a:t>
            </a:r>
          </a:p>
          <a:p>
            <a:r>
              <a:rPr lang="en-150" noProof="0" dirty="0"/>
              <a:t>Generate new task sets</a:t>
            </a:r>
          </a:p>
          <a:p>
            <a:r>
              <a:rPr lang="en-150" dirty="0"/>
              <a:t>New </a:t>
            </a:r>
            <a:r>
              <a:rPr lang="en-150" dirty="0" err="1"/>
              <a:t>LPMGRS</a:t>
            </a:r>
            <a:r>
              <a:rPr lang="en-150" dirty="0"/>
              <a:t> scheduler implemented</a:t>
            </a:r>
          </a:p>
          <a:p>
            <a:endParaRPr lang="en-1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 noProof="0" dirty="0"/>
              <a:t>W</a:t>
            </a:r>
            <a:r>
              <a:rPr lang="en-GB" noProof="0" dirty="0"/>
              <a:t>h</a:t>
            </a:r>
            <a:r>
              <a:rPr lang="en-150" noProof="0" dirty="0"/>
              <a:t>a</a:t>
            </a:r>
            <a:r>
              <a:rPr lang="en-GB" noProof="0" dirty="0"/>
              <a:t>t</a:t>
            </a:r>
            <a:r>
              <a:rPr lang="en-150" noProof="0" dirty="0"/>
              <a:t> </a:t>
            </a:r>
            <a:r>
              <a:rPr lang="en-GB" noProof="0" dirty="0"/>
              <a:t>h</a:t>
            </a:r>
            <a:r>
              <a:rPr lang="en-150" noProof="0" dirty="0"/>
              <a:t>a</a:t>
            </a:r>
            <a:r>
              <a:rPr lang="en-GB" noProof="0" dirty="0"/>
              <a:t>s</a:t>
            </a:r>
            <a:r>
              <a:rPr lang="en-150" noProof="0" dirty="0"/>
              <a:t> </a:t>
            </a:r>
            <a:r>
              <a:rPr lang="en-GB" noProof="0" dirty="0"/>
              <a:t>b</a:t>
            </a:r>
            <a:r>
              <a:rPr lang="en-150" noProof="0" dirty="0"/>
              <a:t>e</a:t>
            </a:r>
            <a:r>
              <a:rPr lang="en-GB" noProof="0" dirty="0"/>
              <a:t>e</a:t>
            </a:r>
            <a:r>
              <a:rPr lang="en-150" noProof="0" dirty="0"/>
              <a:t>n </a:t>
            </a:r>
            <a:r>
              <a:rPr lang="en-GB" noProof="0" dirty="0"/>
              <a:t>d</a:t>
            </a:r>
            <a:r>
              <a:rPr lang="en-150" noProof="0" dirty="0"/>
              <a:t>o</a:t>
            </a:r>
            <a:r>
              <a:rPr lang="en-GB" noProof="0" dirty="0"/>
              <a:t>n</a:t>
            </a:r>
            <a:r>
              <a:rPr lang="en-150" noProof="0" dirty="0"/>
              <a:t>e?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515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AE00-7CD3-48A4-BFE5-A5734B3E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g</a:t>
            </a:r>
            <a:r>
              <a:rPr lang="en-GB" dirty="0"/>
              <a:t>o</a:t>
            </a:r>
            <a:r>
              <a:rPr lang="en-150" dirty="0"/>
              <a:t>r</a:t>
            </a:r>
            <a:r>
              <a:rPr lang="en-GB" dirty="0"/>
              <a:t>i</a:t>
            </a:r>
            <a:r>
              <a:rPr lang="en-150" dirty="0"/>
              <a:t>t</a:t>
            </a:r>
            <a:r>
              <a:rPr lang="en-GB" dirty="0"/>
              <a:t>h</a:t>
            </a:r>
            <a:r>
              <a:rPr lang="en-150" dirty="0"/>
              <a:t>m </a:t>
            </a:r>
            <a:r>
              <a:rPr lang="en-GB" dirty="0"/>
              <a:t>c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g</a:t>
            </a:r>
            <a:r>
              <a:rPr lang="en-150" dirty="0"/>
              <a:t>e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2A48C8-2DCF-4448-875D-8B6D118F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2566" y="1099302"/>
            <a:ext cx="6026868" cy="505987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63B9C-78E1-4396-B287-257C3F025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58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AE00-7CD3-48A4-BFE5-A5734B3E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g</a:t>
            </a:r>
            <a:r>
              <a:rPr lang="en-GB" dirty="0"/>
              <a:t>o</a:t>
            </a:r>
            <a:r>
              <a:rPr lang="en-150" dirty="0"/>
              <a:t>r</a:t>
            </a:r>
            <a:r>
              <a:rPr lang="en-GB" dirty="0"/>
              <a:t>i</a:t>
            </a:r>
            <a:r>
              <a:rPr lang="en-150" dirty="0"/>
              <a:t>t</a:t>
            </a:r>
            <a:r>
              <a:rPr lang="en-GB" dirty="0"/>
              <a:t>h</a:t>
            </a:r>
            <a:r>
              <a:rPr lang="en-150" dirty="0"/>
              <a:t>m </a:t>
            </a:r>
            <a:r>
              <a:rPr lang="en-GB" dirty="0"/>
              <a:t>c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g</a:t>
            </a:r>
            <a:r>
              <a:rPr lang="en-150" dirty="0"/>
              <a:t>e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2A48C8-2DCF-4448-875D-8B6D118F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2566" y="2582672"/>
            <a:ext cx="6026868" cy="209313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63B9C-78E1-4396-B287-257C3F025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365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AE00-7CD3-48A4-BFE5-A5734B3E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g</a:t>
            </a:r>
            <a:r>
              <a:rPr lang="en-GB" dirty="0"/>
              <a:t>o</a:t>
            </a:r>
            <a:r>
              <a:rPr lang="en-150" dirty="0"/>
              <a:t>r</a:t>
            </a:r>
            <a:r>
              <a:rPr lang="en-GB" dirty="0"/>
              <a:t>i</a:t>
            </a:r>
            <a:r>
              <a:rPr lang="en-150" dirty="0"/>
              <a:t>t</a:t>
            </a:r>
            <a:r>
              <a:rPr lang="en-GB" dirty="0"/>
              <a:t>h</a:t>
            </a:r>
            <a:r>
              <a:rPr lang="en-150" dirty="0"/>
              <a:t>m </a:t>
            </a:r>
            <a:r>
              <a:rPr lang="en-GB" dirty="0"/>
              <a:t>c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g</a:t>
            </a:r>
            <a:r>
              <a:rPr lang="en-150" dirty="0"/>
              <a:t>e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2A48C8-2DCF-4448-875D-8B6D118F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9164" y="1696825"/>
            <a:ext cx="6373672" cy="386482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63B9C-78E1-4396-B287-257C3F025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001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AE00-7CD3-48A4-BFE5-A5734B3E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g</a:t>
            </a:r>
            <a:r>
              <a:rPr lang="en-GB" dirty="0"/>
              <a:t>o</a:t>
            </a:r>
            <a:r>
              <a:rPr lang="en-150" dirty="0"/>
              <a:t>r</a:t>
            </a:r>
            <a:r>
              <a:rPr lang="en-GB" dirty="0"/>
              <a:t>i</a:t>
            </a:r>
            <a:r>
              <a:rPr lang="en-150" dirty="0"/>
              <a:t>t</a:t>
            </a:r>
            <a:r>
              <a:rPr lang="en-GB" dirty="0"/>
              <a:t>h</a:t>
            </a:r>
            <a:r>
              <a:rPr lang="en-150" dirty="0"/>
              <a:t>m </a:t>
            </a:r>
            <a:r>
              <a:rPr lang="en-GB" dirty="0"/>
              <a:t>c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g</a:t>
            </a:r>
            <a:r>
              <a:rPr lang="en-150" dirty="0"/>
              <a:t>e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2A48C8-2DCF-4448-875D-8B6D118F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9164" y="2186932"/>
            <a:ext cx="6373672" cy="288461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63B9C-78E1-4396-B287-257C3F025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368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2" cy="5400289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2" cy="5400289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1" cy="54002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single core </a:t>
            </a:r>
            <a:r>
              <a:rPr lang="en-GB" dirty="0"/>
              <a:t>m</a:t>
            </a:r>
            <a:r>
              <a:rPr lang="en-150" dirty="0"/>
              <a:t>i</a:t>
            </a:r>
            <a:r>
              <a:rPr lang="en-GB" dirty="0"/>
              <a:t>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9964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9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9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1" cy="5400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single core </a:t>
            </a:r>
            <a:r>
              <a:rPr lang="en-GB" dirty="0"/>
              <a:t>m</a:t>
            </a:r>
            <a:r>
              <a:rPr lang="en-150" dirty="0"/>
              <a:t>i</a:t>
            </a:r>
            <a:r>
              <a:rPr lang="en-GB" dirty="0"/>
              <a:t>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4046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851</Words>
  <Application>Microsoft Office PowerPoint</Application>
  <PresentationFormat>Widescreen</PresentationFormat>
  <Paragraphs>92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Scheduling and Analysis of Limited-Preemptive Moldable Gang Tasks Weekly Meeting</vt:lpstr>
      <vt:lpstr>What has been done?</vt:lpstr>
      <vt:lpstr>What has been done?</vt:lpstr>
      <vt:lpstr>Algorithm change</vt:lpstr>
      <vt:lpstr>Algorithm change</vt:lpstr>
      <vt:lpstr>Algorithm change</vt:lpstr>
      <vt:lpstr>Algorithm change</vt:lpstr>
      <vt:lpstr>Results – single core min</vt:lpstr>
      <vt:lpstr>Results – single core min</vt:lpstr>
      <vt:lpstr>Results – single core min</vt:lpstr>
      <vt:lpstr>Results – single core max</vt:lpstr>
      <vt:lpstr>Results – single core max</vt:lpstr>
      <vt:lpstr>Results – single core max</vt:lpstr>
      <vt:lpstr>Results – minimum min</vt:lpstr>
      <vt:lpstr>Results – minimum min</vt:lpstr>
      <vt:lpstr>Results – minimum min</vt:lpstr>
      <vt:lpstr>Results – minimum max</vt:lpstr>
      <vt:lpstr>Results – minimum max</vt:lpstr>
      <vt:lpstr>Results – minimum max</vt:lpstr>
      <vt:lpstr>Results – multicore</vt:lpstr>
      <vt:lpstr>Results – multicore</vt:lpstr>
      <vt:lpstr>Results – multicore</vt:lpstr>
      <vt:lpstr>What’s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and Analysis of Limited-Preemptive Moldable Gang Tasks Weekly Meeting</dc:title>
  <dc:creator>Joan Marce i Igual</dc:creator>
  <cp:lastModifiedBy>Joan Marce i Igual</cp:lastModifiedBy>
  <cp:revision>17</cp:revision>
  <dcterms:created xsi:type="dcterms:W3CDTF">2020-03-09T13:43:45Z</dcterms:created>
  <dcterms:modified xsi:type="dcterms:W3CDTF">2020-03-25T11:42:25Z</dcterms:modified>
</cp:coreProperties>
</file>